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8" name="Google Shape;218;p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5" name="Google Shape;225;p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0" name="Google Shape;240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9" name="Google Shape;299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5" name="Google Shape;305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8" name="Google Shape;318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6" name="Google Shape;326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9" name="Google Shape;339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7" name="Google Shape;367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4" name="Google Shape;374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8" name="Google Shape;388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3" name="Google Shape;403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0" name="Google Shape;410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7ee6d327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7" name="Google Shape;417;g17ee6d327a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7ee6d327a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g17ee6d327a3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7ee6d327a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1" name="Google Shape;431;g17ee6d327a3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7ee6d327a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8" name="Google Shape;438;g17ee6d327a3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7ee6d327a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g17ee6d327a3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7ee6d327a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3" name="Google Shape;453;g17ee6d327a3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7ee6d327a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0" name="Google Shape;460;g17ee6d327a3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7ee6d327a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6" name="Google Shape;466;g17ee6d327a3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7ee6d327a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2" name="Google Shape;472;g17ee6d327a3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c5f6c5c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8" name="Google Shape;478;g17c5f6c5c8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959a5a46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5" name="Google Shape;485;g2959a5a46f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8296e82e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2" name="Google Shape;492;g18296e82e5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959a5a46f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8" name="Google Shape;498;g2959a5a46f5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959a5a46f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5" name="Google Shape;505;g2959a5a46f5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5e6eec2b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1" name="Google Shape;511;g25e6eec2bf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f9f58ee1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8" name="Google Shape;518;g2f9f58ee10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01855f6cc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5" name="Google Shape;525;g301855f6cc3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01855f6cc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2" name="Google Shape;532;g301855f6cc3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01855f6cc3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9" name="Google Shape;539;g301855f6cc3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01855f6cc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6" name="Google Shape;546;g301855f6cc3_1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038ce6bd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3" name="Google Shape;553;g3038ce6bde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01855f6cc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9" name="Google Shape;559;g301855f6cc3_1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01855f6cc3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6" name="Google Shape;566;g301855f6cc3_1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01855f6cc3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3" name="Google Shape;573;g301855f6cc3_1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98435feb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9" name="Google Shape;579;g398435feb7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98435feb7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6" name="Google Shape;586;g398435feb7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3" name="Google Shape;593;p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jpg"/><Relationship Id="rId4" Type="http://schemas.openxmlformats.org/officeDocument/2006/relationships/image" Target="../media/image1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9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8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5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8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1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965200" y="1974850"/>
            <a:ext cx="100770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Thank you Veterans of the Concordia R-II students and staff. </a:t>
            </a:r>
            <a:endParaRPr sz="8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546100" y="1670630"/>
            <a:ext cx="10972800" cy="7377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Clarence Creason</a:t>
            </a:r>
            <a:endParaRPr sz="8000"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0" y="2870200"/>
            <a:ext cx="12065000" cy="3873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Private 3</a:t>
            </a:r>
            <a:r>
              <a:rPr baseline="30000" lang="en-US"/>
              <a:t>rd</a:t>
            </a:r>
            <a:r>
              <a:rPr lang="en-US"/>
              <a:t> Class Airman	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8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Korea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In the Army from 1949-1950 where he received a service medal and a bronze star. He joined the Air Force in 1955 and then went into the reserves until 1965.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CHS students Carson  and Hunter Haley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7825" y="0"/>
            <a:ext cx="2924175" cy="38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-947057" y="1828800"/>
            <a:ext cx="12192000" cy="14833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Amy Delatte</a:t>
            </a:r>
            <a:br>
              <a:rPr lang="en-US" sz="8000"/>
            </a:br>
            <a:r>
              <a:rPr lang="en-US"/>
              <a:t>Sergeant, United States</a:t>
            </a:r>
            <a:br>
              <a:rPr lang="en-US"/>
            </a:br>
            <a:r>
              <a:rPr lang="en-US"/>
              <a:t> Marine Corps</a:t>
            </a:r>
            <a:endParaRPr/>
          </a:p>
        </p:txBody>
      </p:sp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0" y="3479800"/>
            <a:ext cx="1219200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/>
              <a:t>Years of service: 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/>
              <a:t>Deployments: Operation Iraqi Freedom, Operation Enduring Freedom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/>
              <a:t>Military service: I joined the Marine Corps in August 2006 as a field radio operator.  My first duty station was in Cherry Point, North Carolina where I deployed to Iraq in January 2009.  My second duty station was in Camp Pendleton, California where I deployed to Afghanistan in February 2010.  My last duty station was in Aurora, Colorado where I served on Inspector-Instructor duty.  I was honorably discharged after 7 years and now reside in Thibodaux, Louisiana.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/>
              <a:t>Aunt of Chasidy Cheney (CHS student)</a:t>
            </a:r>
            <a:endParaRPr sz="2300"/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9500" y="0"/>
            <a:ext cx="34925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-803365" y="1828111"/>
            <a:ext cx="12192000" cy="14833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Brady Delatte</a:t>
            </a:r>
            <a:br>
              <a:rPr lang="en-US" sz="8000"/>
            </a:br>
            <a:r>
              <a:rPr lang="en-US"/>
              <a:t>Corporal, United States</a:t>
            </a:r>
            <a:br>
              <a:rPr lang="en-US"/>
            </a:br>
            <a:r>
              <a:rPr lang="en-US"/>
              <a:t> Marine Corps</a:t>
            </a:r>
            <a:endParaRPr/>
          </a:p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>
            <a:off x="0" y="3479800"/>
            <a:ext cx="1219200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/>
              <a:t>Years of service: 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/>
              <a:t>Deployments: Operation Iraqi Freedom, Operation Enduring Freedom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/>
              <a:t>Military service: I joined the Marine Corps in January 2005 as an Aviation Communication Systems Technician.  I was stationed in Cherry Point, North Carolina.  I deployed to Iraq in January 2007 and again in January 2009.  I was honorably discharged after 5 years and now reside in Thibodaux, Louisiana.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/>
              <a:t>Uncle of Chasidy Cheney (CHS student)</a:t>
            </a:r>
            <a:endParaRPr sz="2600"/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9332" y="100076"/>
            <a:ext cx="2868168" cy="382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-1397726" y="1811056"/>
            <a:ext cx="12192000" cy="14833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Mark A. Donahoo</a:t>
            </a:r>
            <a:br>
              <a:rPr lang="en-US" sz="8000"/>
            </a:br>
            <a:r>
              <a:rPr lang="en-US"/>
              <a:t>USMC - Corporal.</a:t>
            </a:r>
            <a:endParaRPr/>
          </a:p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0" y="3858623"/>
            <a:ext cx="1097280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Overseas to Okinawa &amp; Philippines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Artilleryman and Infantry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CHS student Hunter Kearney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2575" y="0"/>
            <a:ext cx="3019425" cy="40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609600" y="149964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James Droege</a:t>
            </a:r>
            <a:endParaRPr sz="8000"/>
          </a:p>
        </p:txBody>
      </p:sp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0" y="3134975"/>
            <a:ext cx="121920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SP4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October 1965-March 1967 in Germany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Served with the 4</a:t>
            </a:r>
            <a:r>
              <a:rPr baseline="30000" lang="en-US"/>
              <a:t>th</a:t>
            </a:r>
            <a:r>
              <a:rPr lang="en-US"/>
              <a:t> Armored Division Band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CHS student Piper Droege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295426" y="1496938"/>
            <a:ext cx="10972800" cy="11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Chad Dyke</a:t>
            </a:r>
            <a:endParaRPr/>
          </a:p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1" y="2626450"/>
            <a:ext cx="121920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Rank:  E-7 Staff Sergeant, US Army</a:t>
            </a:r>
            <a:endParaRPr sz="2400"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Years of service– 12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Deployments– Trans Americas (Panama) twice Lyons Forces (Germany, Luxembourg, Belgium)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Military service– Started out small vehicle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/>
              <a:t>	and generator mechanic ended as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/>
              <a:t>	motor pool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Grandfather to student Owen Reid (CHS);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/>
              <a:t>	 Father to CHS AD Amanda Reid, </a:t>
            </a:r>
            <a:r>
              <a:rPr lang="en-US" sz="2400"/>
              <a:t>Great Uncle to CHS </a:t>
            </a:r>
            <a:endParaRPr sz="2400"/>
          </a:p>
          <a:p>
            <a:pPr indent="45720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/>
              <a:t>student Kylie Canaday</a:t>
            </a:r>
            <a:endParaRPr sz="2400"/>
          </a:p>
        </p:txBody>
      </p:sp>
      <p:sp>
        <p:nvSpPr>
          <p:cNvPr id="178" name="Google Shape;178;p27"/>
          <p:cNvSpPr/>
          <p:nvPr/>
        </p:nvSpPr>
        <p:spPr>
          <a:xfrm>
            <a:off x="8939605" y="6615953"/>
            <a:ext cx="3252395" cy="24204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3571" y="148575"/>
            <a:ext cx="2684444" cy="27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8365300" y="3767175"/>
            <a:ext cx="2996302" cy="318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-207264" y="18312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Gerald D. Ellis</a:t>
            </a:r>
            <a:endParaRPr sz="8000"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0" y="3289300"/>
            <a:ext cx="12192000" cy="3516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E-4 Corporal Army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WW2 (Africa; Anzio, Italy)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Communications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Karen Hemme (former CHS teacher)</a:t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9072" y="0"/>
            <a:ext cx="2852928" cy="431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670525" y="166562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Roger D Ellis</a:t>
            </a:r>
            <a:endParaRPr sz="8000"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44400" y="3415375"/>
            <a:ext cx="12103200" cy="36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E-7 Sgt. 1</a:t>
            </a:r>
            <a:r>
              <a:rPr baseline="30000" lang="en-US"/>
              <a:t>st</a:t>
            </a:r>
            <a:r>
              <a:rPr lang="en-US"/>
              <a:t> Class in Army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29 ½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Vietnam (July 1970- July 1971)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Personnel Administration- retired March 1, 1999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to Karen Hemme (former CHS teacher)</a:t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0284" y="0"/>
            <a:ext cx="4242816" cy="2999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title"/>
          </p:nvPr>
        </p:nvSpPr>
        <p:spPr>
          <a:xfrm>
            <a:off x="304800" y="250025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Ramon P. Gordillo</a:t>
            </a:r>
            <a:br>
              <a:rPr lang="en-US" sz="8000"/>
            </a:br>
            <a:r>
              <a:rPr lang="en-US"/>
              <a:t>Sergeant E-5</a:t>
            </a:r>
            <a:endParaRPr/>
          </a:p>
        </p:txBody>
      </p:sp>
      <p:sp>
        <p:nvSpPr>
          <p:cNvPr id="200" name="Google Shape;200;p30"/>
          <p:cNvSpPr txBox="1"/>
          <p:nvPr>
            <p:ph idx="1" type="body"/>
          </p:nvPr>
        </p:nvSpPr>
        <p:spPr>
          <a:xfrm>
            <a:off x="0" y="4140200"/>
            <a:ext cx="11582400" cy="3644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9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Operation Iraqi Freedom (2009-2010), Operation Enduring Freedom (Afghanistan 2012-2013), Operation Enduring Freedom (Horn of Africa 2014-2015)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of Rylie &amp; Gabriel Gordillo (CHS students)</a:t>
            </a:r>
            <a:endParaRPr/>
          </a:p>
          <a:p>
            <a:pPr indent="-1397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01" name="Google Shape;20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1744" y="0"/>
            <a:ext cx="2500256" cy="2500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>
            <p:ph type="title"/>
          </p:nvPr>
        </p:nvSpPr>
        <p:spPr>
          <a:xfrm>
            <a:off x="609600" y="1633626"/>
            <a:ext cx="10972800" cy="1129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Timothy Haas</a:t>
            </a:r>
            <a:br>
              <a:rPr lang="en-US" sz="8000"/>
            </a:br>
            <a:r>
              <a:rPr lang="en-US"/>
              <a:t>Army – Sgt. Bravo</a:t>
            </a:r>
            <a:endParaRPr/>
          </a:p>
        </p:txBody>
      </p:sp>
      <p:sp>
        <p:nvSpPr>
          <p:cNvPr id="207" name="Google Shape;207;p31"/>
          <p:cNvSpPr txBox="1"/>
          <p:nvPr>
            <p:ph idx="1" type="body"/>
          </p:nvPr>
        </p:nvSpPr>
        <p:spPr>
          <a:xfrm>
            <a:off x="0" y="3247800"/>
            <a:ext cx="10972800" cy="3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Years of service: 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Deployments: Three deployments to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Military service: Joined June 2008; honorably discharged Nov. 2015. Uncle Timmy was a combat engineer that would clear the route for other US soldiers to make it safely to their designation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Related to CHS students Hunter and Carson Haley</a:t>
            </a:r>
            <a:endParaRPr sz="2800"/>
          </a:p>
        </p:txBody>
      </p:sp>
      <p:sp>
        <p:nvSpPr>
          <p:cNvPr id="208" name="Google Shape;208;p31"/>
          <p:cNvSpPr/>
          <p:nvPr/>
        </p:nvSpPr>
        <p:spPr>
          <a:xfrm>
            <a:off x="8939605" y="6615953"/>
            <a:ext cx="3252395" cy="24204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609600" y="165696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Dave Adams</a:t>
            </a:r>
            <a:endParaRPr sz="8000"/>
          </a:p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0" y="3386675"/>
            <a:ext cx="12192000" cy="3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Master Sergeant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26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Desert Storm 3 times, Kuwait twice, and Saudi Arabia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Maddison and Kaylee Hall (CHS)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type="title"/>
          </p:nvPr>
        </p:nvSpPr>
        <p:spPr>
          <a:xfrm>
            <a:off x="309154" y="128682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Stan Krzesinski</a:t>
            </a:r>
            <a:endParaRPr sz="8000"/>
          </a:p>
        </p:txBody>
      </p:sp>
      <p:sp>
        <p:nvSpPr>
          <p:cNvPr id="214" name="Google Shape;214;p32"/>
          <p:cNvSpPr txBox="1"/>
          <p:nvPr>
            <p:ph idx="1" type="body"/>
          </p:nvPr>
        </p:nvSpPr>
        <p:spPr>
          <a:xfrm>
            <a:off x="0" y="2462647"/>
            <a:ext cx="12192000" cy="439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BM-2 (US Navy)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Vietnam 8/66- 8/67, Vietnam 11/67- 12/67, Mediterranean 11/68-3/69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USS Cook (APD- 130), USS Jamestown (agtr-3), River Assault Squadron 11, USS Ozark (MCS-2)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Grandpa of Kaelyn &amp; Mia Krause (CES students)</a:t>
            </a:r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4100" y="12371"/>
            <a:ext cx="2247900" cy="3691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-950818" y="16565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Randolph Lemmert</a:t>
            </a:r>
            <a:endParaRPr sz="8000"/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0" y="2946400"/>
            <a:ext cx="12192000" cy="39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E-4 Specialist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 (1962-1964)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Germany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78</a:t>
            </a:r>
            <a:r>
              <a:rPr baseline="30000" lang="en-US"/>
              <a:t>th</a:t>
            </a:r>
            <a:r>
              <a:rPr lang="en-US"/>
              <a:t> Engineer </a:t>
            </a:r>
            <a:r>
              <a:rPr lang="en-US"/>
              <a:t>Battalion</a:t>
            </a:r>
            <a:r>
              <a:rPr lang="en-US"/>
              <a:t>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    Medic, Expert Marksman, Rifleman team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Father-in-law to Ms. Becca Lemmert</a:t>
            </a:r>
            <a:endParaRPr/>
          </a:p>
        </p:txBody>
      </p:sp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2362" y="874268"/>
            <a:ext cx="3108198" cy="4144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609600" y="15240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Jonathan Qureshi </a:t>
            </a:r>
            <a:br>
              <a:rPr lang="en-US" sz="8000"/>
            </a:br>
            <a:r>
              <a:rPr lang="en-US"/>
              <a:t>Army - Corporal</a:t>
            </a:r>
            <a:endParaRPr/>
          </a:p>
        </p:txBody>
      </p:sp>
      <p:sp>
        <p:nvSpPr>
          <p:cNvPr id="228" name="Google Shape;228;p34"/>
          <p:cNvSpPr txBox="1"/>
          <p:nvPr>
            <p:ph idx="1" type="body"/>
          </p:nvPr>
        </p:nvSpPr>
        <p:spPr>
          <a:xfrm>
            <a:off x="0" y="2667000"/>
            <a:ext cx="12192000" cy="42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Years of service: 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Deployments: Iraq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Military service: Spent his first 3 years of service in Germany. In 2016 was deployed to Iraq.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Uncle to Lilliana, Konner and Kollen Akau </a:t>
            </a:r>
            <a:endParaRPr sz="2800"/>
          </a:p>
        </p:txBody>
      </p:sp>
      <p:pic>
        <p:nvPicPr>
          <p:cNvPr id="229" name="Google Shape;22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0299" y="4207668"/>
            <a:ext cx="4711702" cy="2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37672"/>
            <a:ext cx="3065929" cy="172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type="title"/>
          </p:nvPr>
        </p:nvSpPr>
        <p:spPr>
          <a:xfrm>
            <a:off x="-258486" y="141110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Randy Ratliff</a:t>
            </a:r>
            <a:endParaRPr sz="8000"/>
          </a:p>
        </p:txBody>
      </p:sp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0" y="2946400"/>
            <a:ext cx="10972800" cy="3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E-5 (Staff Sergeant), US Air Force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8 (1982-1990)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multiple short deployments to Germany, Saudi Arabia, Grenada, Panama, Korea, Iceland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U.S. Air Force, Security Police, Tactical Air Command Rapid Deployment Force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Gage Ratliff (CHS)</a:t>
            </a:r>
            <a:endParaRPr/>
          </a:p>
        </p:txBody>
      </p:sp>
      <p:pic>
        <p:nvPicPr>
          <p:cNvPr id="237" name="Google Shape;23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8146" y="176394"/>
            <a:ext cx="3474545" cy="361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734291" y="11890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Randy Reynolds</a:t>
            </a:r>
            <a:endParaRPr sz="8000"/>
          </a:p>
        </p:txBody>
      </p:sp>
      <p:sp>
        <p:nvSpPr>
          <p:cNvPr id="243" name="Google Shape;243;p36"/>
          <p:cNvSpPr txBox="1"/>
          <p:nvPr>
            <p:ph idx="1" type="body"/>
          </p:nvPr>
        </p:nvSpPr>
        <p:spPr>
          <a:xfrm>
            <a:off x="0" y="2946400"/>
            <a:ext cx="10972800" cy="3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Senior Master Sergeant (E-8)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18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6 years active duty U.S. Air Force, 10 years in the Air National Guard, worked on the B-1 and B-2 bombers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Husband of Courtney Reynolds, Father of Dakota, Lexi and Max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734291" y="11890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Homer Roepe</a:t>
            </a:r>
            <a:endParaRPr sz="8000"/>
          </a:p>
        </p:txBody>
      </p:sp>
      <p:sp>
        <p:nvSpPr>
          <p:cNvPr id="249" name="Google Shape;249;p37"/>
          <p:cNvSpPr txBox="1"/>
          <p:nvPr>
            <p:ph idx="1" type="body"/>
          </p:nvPr>
        </p:nvSpPr>
        <p:spPr>
          <a:xfrm>
            <a:off x="0" y="2946400"/>
            <a:ext cx="10972800" cy="3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Corporal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1943-1946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Philippines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Combat engineer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Great-grandfather to Brody Roepe, Brianna Rolf, Malia Roepe (CHS)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734291" y="11890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Kevin Roepe</a:t>
            </a:r>
            <a:endParaRPr sz="8000"/>
          </a:p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170688" y="233203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Captain, USMC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Active duty 2010-2014; Reserve duty 2016 - present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Border Advisory Team,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Logistics officer at Camp Pendleton, reserve officer for Korean Support Team in New Orleans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Cousin to Brody, Malia, Olivia, Brianna, and Erin  (CES and CHS)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/>
          <p:nvPr>
            <p:ph type="title"/>
          </p:nvPr>
        </p:nvSpPr>
        <p:spPr>
          <a:xfrm>
            <a:off x="734291" y="11890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Ronald Roepe</a:t>
            </a:r>
            <a:endParaRPr sz="8000"/>
          </a:p>
        </p:txBody>
      </p:sp>
      <p:sp>
        <p:nvSpPr>
          <p:cNvPr id="261" name="Google Shape;261;p39"/>
          <p:cNvSpPr txBox="1"/>
          <p:nvPr>
            <p:ph idx="1" type="body"/>
          </p:nvPr>
        </p:nvSpPr>
        <p:spPr>
          <a:xfrm>
            <a:off x="0" y="2946400"/>
            <a:ext cx="10972800" cy="3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Spec 4</a:t>
            </a:r>
            <a:r>
              <a:rPr baseline="30000" lang="en-US"/>
              <a:t>th</a:t>
            </a:r>
            <a:r>
              <a:rPr lang="en-US"/>
              <a:t> Class Army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1966-1968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Explosive Ordnance Disposal (Bomb Squad), Ft. Benjamin, Harrison, IN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Great-Uncle to Brody &amp; Malia Roepe, Brianna Rolf, Erin Heimsoth (CHS)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type="title"/>
          </p:nvPr>
        </p:nvSpPr>
        <p:spPr>
          <a:xfrm>
            <a:off x="609600" y="15252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Robert G Sartin</a:t>
            </a:r>
            <a:endParaRPr sz="8000"/>
          </a:p>
        </p:txBody>
      </p:sp>
      <p:sp>
        <p:nvSpPr>
          <p:cNvPr id="267" name="Google Shape;267;p40"/>
          <p:cNvSpPr txBox="1"/>
          <p:nvPr>
            <p:ph idx="1" type="body"/>
          </p:nvPr>
        </p:nvSpPr>
        <p:spPr>
          <a:xfrm>
            <a:off x="0" y="2904691"/>
            <a:ext cx="12192000" cy="3953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Private in the Army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He was deployed to Korea but had to return home to work on the farm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Mechanic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Karen Hemme (former CHS teacher)</a:t>
            </a:r>
            <a:endParaRPr/>
          </a:p>
        </p:txBody>
      </p:sp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1800" y="0"/>
            <a:ext cx="2870200" cy="419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/>
          <p:nvPr>
            <p:ph type="title"/>
          </p:nvPr>
        </p:nvSpPr>
        <p:spPr>
          <a:xfrm>
            <a:off x="-891758" y="1871048"/>
            <a:ext cx="10972800" cy="650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Michael Trautman    </a:t>
            </a:r>
            <a:endParaRPr sz="8000"/>
          </a:p>
        </p:txBody>
      </p:sp>
      <p:sp>
        <p:nvSpPr>
          <p:cNvPr id="274" name="Google Shape;274;p41"/>
          <p:cNvSpPr txBox="1"/>
          <p:nvPr>
            <p:ph idx="1" type="body"/>
          </p:nvPr>
        </p:nvSpPr>
        <p:spPr>
          <a:xfrm>
            <a:off x="0" y="2783141"/>
            <a:ext cx="1122883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Petty Officer 2</a:t>
            </a:r>
            <a:r>
              <a:rPr baseline="30000" lang="en-US"/>
              <a:t>nd</a:t>
            </a:r>
            <a:r>
              <a:rPr lang="en-US"/>
              <a:t> class (E-5), Naval Security Group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1969-1973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San Miguel, Republic of Philippines, 1972-73; DaNang, Republic of Vietnam, 1971-72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Navy Achievement Medal, Combat Action Ribbon, Vietnam Campaign medal and Service medal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Instructor (and former principal) here at CHS!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0725" y="129200"/>
            <a:ext cx="2930978" cy="279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609600" y="1824388"/>
            <a:ext cx="10972800" cy="899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Roger Anderson</a:t>
            </a:r>
            <a:endParaRPr sz="8000"/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391886" y="3257732"/>
            <a:ext cx="10972800" cy="430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Vietnam (1970-1971)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Served in Vietnam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Jayden (CES student)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/>
          <p:nvPr>
            <p:ph type="title"/>
          </p:nvPr>
        </p:nvSpPr>
        <p:spPr>
          <a:xfrm>
            <a:off x="609600" y="1438421"/>
            <a:ext cx="10972800" cy="650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Jim Tyler</a:t>
            </a:r>
            <a:endParaRPr sz="8000"/>
          </a:p>
        </p:txBody>
      </p:sp>
      <p:sp>
        <p:nvSpPr>
          <p:cNvPr id="281" name="Google Shape;281;p42"/>
          <p:cNvSpPr txBox="1"/>
          <p:nvPr>
            <p:ph idx="1" type="body"/>
          </p:nvPr>
        </p:nvSpPr>
        <p:spPr>
          <a:xfrm>
            <a:off x="0" y="2332025"/>
            <a:ext cx="11712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Specialist 5</a:t>
            </a:r>
            <a:r>
              <a:rPr baseline="30000" lang="en-US"/>
              <a:t>th</a:t>
            </a:r>
            <a:r>
              <a:rPr lang="en-US"/>
              <a:t> Class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3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South Korea for 13 months (Sep. 1970-Oct. 1971)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Enlisted under Army delayed program. He was sent to Korea as a helicopter radio mechanic in Sep. 1970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CHS students Taylor and Tyler Gard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9229151" y="587948"/>
            <a:ext cx="3550795" cy="23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type="title"/>
          </p:nvPr>
        </p:nvSpPr>
        <p:spPr>
          <a:xfrm>
            <a:off x="609600" y="16693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Donny Fitzpatrick</a:t>
            </a:r>
            <a:endParaRPr sz="8000"/>
          </a:p>
        </p:txBody>
      </p:sp>
      <p:sp>
        <p:nvSpPr>
          <p:cNvPr id="288" name="Google Shape;288;p43"/>
          <p:cNvSpPr txBox="1"/>
          <p:nvPr>
            <p:ph idx="1" type="body"/>
          </p:nvPr>
        </p:nvSpPr>
        <p:spPr>
          <a:xfrm>
            <a:off x="88900" y="3187701"/>
            <a:ext cx="11493500" cy="36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Staff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9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4 deployments for a total of 2 years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Worked in special mission security for convoys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CHS and CES students Cash, Cayse, Cheyenne, &amp; Keaghan Fitzpatrick, Kinlee Riley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>
            <p:ph type="title"/>
          </p:nvPr>
        </p:nvSpPr>
        <p:spPr>
          <a:xfrm>
            <a:off x="-1012501" y="1870812"/>
            <a:ext cx="10972800" cy="650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James Sherman</a:t>
            </a:r>
            <a:endParaRPr sz="8000"/>
          </a:p>
        </p:txBody>
      </p:sp>
      <p:sp>
        <p:nvSpPr>
          <p:cNvPr id="294" name="Google Shape;294;p44"/>
          <p:cNvSpPr txBox="1"/>
          <p:nvPr>
            <p:ph idx="1" type="body"/>
          </p:nvPr>
        </p:nvSpPr>
        <p:spPr>
          <a:xfrm>
            <a:off x="0" y="3638553"/>
            <a:ext cx="1203729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Sergeant in Army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2014 - present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He is part of the 348</a:t>
            </a:r>
            <a:r>
              <a:rPr baseline="30000" lang="en-US"/>
              <a:t>th</a:t>
            </a:r>
            <a:r>
              <a:rPr lang="en-US"/>
              <a:t> Engineering Company out of Kansas City; was deployed to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Cousin of Janice Gudde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95" name="Google Shape;29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0966" y="2304247"/>
            <a:ext cx="1964464" cy="248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35488" y="37718"/>
            <a:ext cx="2456512" cy="31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/>
          <p:nvPr>
            <p:ph type="title"/>
          </p:nvPr>
        </p:nvSpPr>
        <p:spPr>
          <a:xfrm>
            <a:off x="609600" y="16693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Dennis Payne</a:t>
            </a:r>
            <a:endParaRPr sz="8000"/>
          </a:p>
        </p:txBody>
      </p:sp>
      <p:sp>
        <p:nvSpPr>
          <p:cNvPr id="302" name="Google Shape;302;p45"/>
          <p:cNvSpPr txBox="1"/>
          <p:nvPr>
            <p:ph idx="1" type="body"/>
          </p:nvPr>
        </p:nvSpPr>
        <p:spPr>
          <a:xfrm>
            <a:off x="88900" y="2891901"/>
            <a:ext cx="11493600" cy="3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SSG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20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Operations Armored Falcon &amp; Iraqi Freedom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USMC from 1990-1996; USMC Reserves from 1997-1998; MO Army National Guard from 2002-2015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students Thadius (CES) and Kynleigh Abney (CHS)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 txBox="1"/>
          <p:nvPr>
            <p:ph type="title"/>
          </p:nvPr>
        </p:nvSpPr>
        <p:spPr>
          <a:xfrm>
            <a:off x="-396241" y="1775397"/>
            <a:ext cx="10972800" cy="650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Scott Wallace</a:t>
            </a:r>
            <a:endParaRPr sz="8000"/>
          </a:p>
        </p:txBody>
      </p:sp>
      <p:sp>
        <p:nvSpPr>
          <p:cNvPr id="308" name="Google Shape;308;p46"/>
          <p:cNvSpPr txBox="1"/>
          <p:nvPr>
            <p:ph idx="1" type="body"/>
          </p:nvPr>
        </p:nvSpPr>
        <p:spPr>
          <a:xfrm>
            <a:off x="0" y="314616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Sergeant First Class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22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South Korea, Wakenda, Operations    Nobel Eagle, Enduring Freedom, Iraqi Freedom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MO National Guard, combat engineer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of CES teacher Megan Butler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09" name="Google Shape;30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6645" y="158146"/>
            <a:ext cx="2810556" cy="4082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/>
          <p:nvPr>
            <p:ph type="title"/>
          </p:nvPr>
        </p:nvSpPr>
        <p:spPr>
          <a:xfrm>
            <a:off x="609600" y="16693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George Cook</a:t>
            </a:r>
            <a:endParaRPr sz="8000"/>
          </a:p>
        </p:txBody>
      </p:sp>
      <p:sp>
        <p:nvSpPr>
          <p:cNvPr id="315" name="Google Shape;315;p47"/>
          <p:cNvSpPr txBox="1"/>
          <p:nvPr>
            <p:ph idx="1" type="body"/>
          </p:nvPr>
        </p:nvSpPr>
        <p:spPr>
          <a:xfrm>
            <a:off x="88900" y="3187701"/>
            <a:ext cx="11493500" cy="36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6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United State Marine Corps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Duty Station:  Camp Lejeune and Okinawa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Uncle to Charlie, McKenna (CES) and Carter Cook (CHS)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"/>
          <p:cNvSpPr txBox="1"/>
          <p:nvPr>
            <p:ph type="title"/>
          </p:nvPr>
        </p:nvSpPr>
        <p:spPr>
          <a:xfrm>
            <a:off x="-918754" y="187428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Garrett Hewlett</a:t>
            </a:r>
            <a:endParaRPr sz="8000"/>
          </a:p>
        </p:txBody>
      </p:sp>
      <p:sp>
        <p:nvSpPr>
          <p:cNvPr id="321" name="Google Shape;321;p48"/>
          <p:cNvSpPr txBox="1"/>
          <p:nvPr>
            <p:ph idx="1" type="body"/>
          </p:nvPr>
        </p:nvSpPr>
        <p:spPr>
          <a:xfrm>
            <a:off x="117566" y="3695700"/>
            <a:ext cx="12192000" cy="35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E-2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2018 - present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completed basic training at Fort Sill, OK; then AIT at Fort Lee, VA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Brother to CES teacher Megan Butler</a:t>
            </a:r>
            <a:endParaRPr/>
          </a:p>
        </p:txBody>
      </p:sp>
      <p:pic>
        <p:nvPicPr>
          <p:cNvPr id="322" name="Google Shape;32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98652" y="212185"/>
            <a:ext cx="2158365" cy="332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1138" y="1874283"/>
            <a:ext cx="1782929" cy="2923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/>
          <p:nvPr>
            <p:ph type="title"/>
          </p:nvPr>
        </p:nvSpPr>
        <p:spPr>
          <a:xfrm>
            <a:off x="-490877" y="2088906"/>
            <a:ext cx="10972800" cy="650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Karl Wenzel</a:t>
            </a:r>
            <a:endParaRPr sz="8000"/>
          </a:p>
        </p:txBody>
      </p:sp>
      <p:sp>
        <p:nvSpPr>
          <p:cNvPr id="329" name="Google Shape;329;p49"/>
          <p:cNvSpPr txBox="1"/>
          <p:nvPr>
            <p:ph idx="1" type="body"/>
          </p:nvPr>
        </p:nvSpPr>
        <p:spPr>
          <a:xfrm>
            <a:off x="0" y="377317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1954-1956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Stationed in France, served in Korean War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served in the motor pool and managed the officer’s club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of CES teacher Megan Butler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30" name="Google Shape;33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8241" y="133214"/>
            <a:ext cx="3069772" cy="4194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0"/>
          <p:cNvSpPr txBox="1"/>
          <p:nvPr>
            <p:ph type="title"/>
          </p:nvPr>
        </p:nvSpPr>
        <p:spPr>
          <a:xfrm>
            <a:off x="609600" y="14153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David Wray</a:t>
            </a:r>
            <a:endParaRPr sz="8000"/>
          </a:p>
        </p:txBody>
      </p:sp>
      <p:sp>
        <p:nvSpPr>
          <p:cNvPr id="336" name="Google Shape;336;p50"/>
          <p:cNvSpPr txBox="1"/>
          <p:nvPr>
            <p:ph idx="1" type="body"/>
          </p:nvPr>
        </p:nvSpPr>
        <p:spPr>
          <a:xfrm>
            <a:off x="0" y="2964180"/>
            <a:ext cx="12192000" cy="35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MSGT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20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Thailand (twice), Germany, Africa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Service superintendent, Service police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Liam King (CHS student)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 txBox="1"/>
          <p:nvPr>
            <p:ph type="title"/>
          </p:nvPr>
        </p:nvSpPr>
        <p:spPr>
          <a:xfrm>
            <a:off x="0" y="146923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Larry Hardison</a:t>
            </a:r>
            <a:endParaRPr sz="8000"/>
          </a:p>
        </p:txBody>
      </p:sp>
      <p:sp>
        <p:nvSpPr>
          <p:cNvPr id="342" name="Google Shape;342;p51"/>
          <p:cNvSpPr txBox="1"/>
          <p:nvPr>
            <p:ph idx="1" type="body"/>
          </p:nvPr>
        </p:nvSpPr>
        <p:spPr>
          <a:xfrm>
            <a:off x="0" y="2462647"/>
            <a:ext cx="12192000" cy="439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1963-1967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Vietnam, 1966-1967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Lackland AFB, San Antonio, TX; Lowry AFB, Denver, CO (trained for Intelligence Operation Specialist); Richards Gebaur AFB, Belton, MO; Saigon, Vietnam (Covert Intelligence Operations)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Grandparent of CHS student Aneira Jones</a:t>
            </a:r>
            <a:endParaRPr/>
          </a:p>
        </p:txBody>
      </p:sp>
      <p:pic>
        <p:nvPicPr>
          <p:cNvPr id="343" name="Google Shape;34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8503" y="175668"/>
            <a:ext cx="2747555" cy="383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0" y="135885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William Boles</a:t>
            </a:r>
            <a:endParaRPr sz="8000"/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0" y="233203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2311 (ammunition technician)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William was decorated with a meritorious unit commendation, and a second award expert on the rifle range. William was in the Marine Corps and was stationed at Camp Lejeune 2</a:t>
            </a:r>
            <a:r>
              <a:rPr baseline="30000" lang="en-US"/>
              <a:t>nd</a:t>
            </a:r>
            <a:r>
              <a:rPr lang="en-US"/>
              <a:t> Supply battalion 2</a:t>
            </a:r>
            <a:r>
              <a:rPr baseline="30000" lang="en-US"/>
              <a:t>nd</a:t>
            </a:r>
            <a:r>
              <a:rPr lang="en-US"/>
              <a:t> forward service support group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Lilliana (CES), Kollen and </a:t>
            </a:r>
            <a:r>
              <a:rPr lang="en-US"/>
              <a:t>Konner </a:t>
            </a:r>
            <a:r>
              <a:rPr lang="en-US"/>
              <a:t>Akau (C</a:t>
            </a:r>
            <a:r>
              <a:rPr lang="en-US"/>
              <a:t>H</a:t>
            </a:r>
            <a:r>
              <a:rPr lang="en-US"/>
              <a:t>S)</a:t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4387" y="-1"/>
            <a:ext cx="2727613" cy="334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/>
          <p:nvPr>
            <p:ph type="title"/>
          </p:nvPr>
        </p:nvSpPr>
        <p:spPr>
          <a:xfrm>
            <a:off x="-539932" y="135527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Lloyd Beissenherz</a:t>
            </a:r>
            <a:endParaRPr sz="8000"/>
          </a:p>
        </p:txBody>
      </p:sp>
      <p:sp>
        <p:nvSpPr>
          <p:cNvPr id="349" name="Google Shape;349;p52"/>
          <p:cNvSpPr txBox="1"/>
          <p:nvPr>
            <p:ph idx="1" type="body"/>
          </p:nvPr>
        </p:nvSpPr>
        <p:spPr>
          <a:xfrm>
            <a:off x="0" y="2573520"/>
            <a:ext cx="12192000" cy="439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Master Sergeant, US Army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1941-1945, World War II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Normandy, Northern France, Germany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Investigator for the Counter Intelligence Corps; BAR Marksman &amp; Pistol Marksman; awarded 3 Bronze Stars &amp; Good Conduct Medal, among others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Great-Grandfather of CHS students Eli &amp; Eden Beissenherz </a:t>
            </a:r>
            <a:endParaRPr/>
          </a:p>
        </p:txBody>
      </p:sp>
      <p:pic>
        <p:nvPicPr>
          <p:cNvPr id="350" name="Google Shape;35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8576" y="207350"/>
            <a:ext cx="2491625" cy="34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3"/>
          <p:cNvSpPr txBox="1"/>
          <p:nvPr>
            <p:ph type="title"/>
          </p:nvPr>
        </p:nvSpPr>
        <p:spPr>
          <a:xfrm>
            <a:off x="-892629" y="142058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Chelsea Frerking</a:t>
            </a:r>
            <a:endParaRPr sz="8000"/>
          </a:p>
        </p:txBody>
      </p:sp>
      <p:sp>
        <p:nvSpPr>
          <p:cNvPr id="356" name="Google Shape;356;p53"/>
          <p:cNvSpPr txBox="1"/>
          <p:nvPr>
            <p:ph idx="1" type="body"/>
          </p:nvPr>
        </p:nvSpPr>
        <p:spPr>
          <a:xfrm>
            <a:off x="0" y="2992300"/>
            <a:ext cx="12192000" cy="46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5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Operation Enduring Freedom in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Served as Field Radio Operator, deployed with Navy Medical Unit when in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Mother of CHS student Bentlee Reed and August Frerking (CES)</a:t>
            </a:r>
            <a:endParaRPr/>
          </a:p>
        </p:txBody>
      </p:sp>
      <p:pic>
        <p:nvPicPr>
          <p:cNvPr id="357" name="Google Shape;35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9681" y="112802"/>
            <a:ext cx="3190875" cy="41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4"/>
          <p:cNvSpPr txBox="1"/>
          <p:nvPr>
            <p:ph type="title"/>
          </p:nvPr>
        </p:nvSpPr>
        <p:spPr>
          <a:xfrm>
            <a:off x="-396240" y="160346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Dan Gilio</a:t>
            </a:r>
            <a:endParaRPr sz="8000"/>
          </a:p>
        </p:txBody>
      </p:sp>
      <p:sp>
        <p:nvSpPr>
          <p:cNvPr id="363" name="Google Shape;363;p54"/>
          <p:cNvSpPr txBox="1"/>
          <p:nvPr>
            <p:ph idx="1" type="body"/>
          </p:nvPr>
        </p:nvSpPr>
        <p:spPr>
          <a:xfrm>
            <a:off x="0" y="3226663"/>
            <a:ext cx="12192000" cy="439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SSgt/E-5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10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Stationed at Whiteman Air Force Base as Security Police; Served during the Cold War and Desert Shield/Storm; worked on the Rail Garrison Project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of students Gabby, Anja, and Danni Oberdorfer</a:t>
            </a:r>
            <a:endParaRPr/>
          </a:p>
        </p:txBody>
      </p:sp>
      <p:pic>
        <p:nvPicPr>
          <p:cNvPr id="364" name="Google Shape;3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6820" y="226291"/>
            <a:ext cx="3099844" cy="3897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/>
          <p:nvPr>
            <p:ph type="title"/>
          </p:nvPr>
        </p:nvSpPr>
        <p:spPr>
          <a:xfrm>
            <a:off x="-396240" y="1603463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Ian Oberdorfer</a:t>
            </a:r>
            <a:endParaRPr sz="8000"/>
          </a:p>
        </p:txBody>
      </p:sp>
      <p:sp>
        <p:nvSpPr>
          <p:cNvPr id="370" name="Google Shape;370;p55"/>
          <p:cNvSpPr txBox="1"/>
          <p:nvPr>
            <p:ph idx="1" type="body"/>
          </p:nvPr>
        </p:nvSpPr>
        <p:spPr>
          <a:xfrm>
            <a:off x="0" y="3004595"/>
            <a:ext cx="12192000" cy="439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E-4/SrA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8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Afghanistan, Saudi Arabia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Worked on the A-10 aircraft; stationed in Arizona, Germany, and California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of students Gabby,  Anja, and Danni Oberdorfer</a:t>
            </a:r>
            <a:endParaRPr/>
          </a:p>
        </p:txBody>
      </p:sp>
      <p:pic>
        <p:nvPicPr>
          <p:cNvPr id="371" name="Google Shape;37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0968" y="294866"/>
            <a:ext cx="3248955" cy="388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/>
          <p:nvPr>
            <p:ph type="title"/>
          </p:nvPr>
        </p:nvSpPr>
        <p:spPr>
          <a:xfrm>
            <a:off x="-814251" y="166599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Kasidy Oberdorfer</a:t>
            </a:r>
            <a:endParaRPr sz="8000"/>
          </a:p>
        </p:txBody>
      </p:sp>
      <p:sp>
        <p:nvSpPr>
          <p:cNvPr id="377" name="Google Shape;377;p56"/>
          <p:cNvSpPr txBox="1"/>
          <p:nvPr>
            <p:ph idx="1" type="body"/>
          </p:nvPr>
        </p:nvSpPr>
        <p:spPr>
          <a:xfrm>
            <a:off x="0" y="3004595"/>
            <a:ext cx="12192000" cy="439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E-5/SSgt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9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Afghanistan, Qatar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Worked as Security Forces and Airman Dormitory Leader; stationed in Arizona and Germany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Mother of students Gabby, Anja, and Danni Oberdorfer</a:t>
            </a:r>
            <a:endParaRPr/>
          </a:p>
        </p:txBody>
      </p:sp>
      <p:pic>
        <p:nvPicPr>
          <p:cNvPr id="378" name="Google Shape;37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2835" y="353513"/>
            <a:ext cx="2981325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7"/>
          <p:cNvSpPr txBox="1"/>
          <p:nvPr>
            <p:ph type="title"/>
          </p:nvPr>
        </p:nvSpPr>
        <p:spPr>
          <a:xfrm>
            <a:off x="-526869" y="124641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Roy Eckhoff</a:t>
            </a:r>
            <a:endParaRPr sz="8000"/>
          </a:p>
        </p:txBody>
      </p:sp>
      <p:sp>
        <p:nvSpPr>
          <p:cNvPr id="384" name="Google Shape;384;p57"/>
          <p:cNvSpPr txBox="1"/>
          <p:nvPr>
            <p:ph idx="1" type="body"/>
          </p:nvPr>
        </p:nvSpPr>
        <p:spPr>
          <a:xfrm>
            <a:off x="0" y="2389414"/>
            <a:ext cx="12192000" cy="3985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Petty Officer, 2</a:t>
            </a:r>
            <a:r>
              <a:rPr baseline="30000" lang="en-US"/>
              <a:t>nd</a:t>
            </a:r>
            <a:r>
              <a:rPr lang="en-US"/>
              <a:t> Class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9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3 Mediterranean Sea Cruises, 1 Pacific Ocean Cruise, Vietnam West-Pac Cruise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Electronic Technician, worked on navigation and weapons systems, stationed in Florida and California, taught Electronic Theory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of CES student Tilly Eckhoff</a:t>
            </a:r>
            <a:endParaRPr/>
          </a:p>
        </p:txBody>
      </p:sp>
      <p:pic>
        <p:nvPicPr>
          <p:cNvPr id="385" name="Google Shape;38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0744" y="67698"/>
            <a:ext cx="2744833" cy="3500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8"/>
          <p:cNvSpPr txBox="1"/>
          <p:nvPr>
            <p:ph type="title"/>
          </p:nvPr>
        </p:nvSpPr>
        <p:spPr>
          <a:xfrm>
            <a:off x="-814251" y="178355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Sophus Collins</a:t>
            </a:r>
            <a:endParaRPr sz="8000"/>
          </a:p>
        </p:txBody>
      </p:sp>
      <p:sp>
        <p:nvSpPr>
          <p:cNvPr id="391" name="Google Shape;391;p58"/>
          <p:cNvSpPr txBox="1"/>
          <p:nvPr>
            <p:ph idx="1" type="body"/>
          </p:nvPr>
        </p:nvSpPr>
        <p:spPr>
          <a:xfrm>
            <a:off x="209006" y="3396481"/>
            <a:ext cx="12192000" cy="4395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Specialist E4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2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Vietnam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Combat Engineer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Great-Uncle of Gage Kueck</a:t>
            </a:r>
            <a:endParaRPr/>
          </a:p>
        </p:txBody>
      </p:sp>
      <p:pic>
        <p:nvPicPr>
          <p:cNvPr id="392" name="Google Shape;39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8186" y="214040"/>
            <a:ext cx="3064328" cy="474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9"/>
          <p:cNvSpPr txBox="1"/>
          <p:nvPr>
            <p:ph type="title"/>
          </p:nvPr>
        </p:nvSpPr>
        <p:spPr>
          <a:xfrm>
            <a:off x="-1767841" y="187343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Charles Tharp</a:t>
            </a:r>
            <a:endParaRPr sz="8000"/>
          </a:p>
        </p:txBody>
      </p:sp>
      <p:sp>
        <p:nvSpPr>
          <p:cNvPr id="398" name="Google Shape;398;p59"/>
          <p:cNvSpPr txBox="1"/>
          <p:nvPr>
            <p:ph idx="1" type="body"/>
          </p:nvPr>
        </p:nvSpPr>
        <p:spPr>
          <a:xfrm>
            <a:off x="-95796" y="3529599"/>
            <a:ext cx="12192000" cy="3985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MSGT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20 years of service in Air Force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3 overseas (Vietnam, Spain, Germany)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worked in TMO (stationed in California &amp; North Dakota)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Relative of CES student Arraeya Utterback</a:t>
            </a:r>
            <a:endParaRPr/>
          </a:p>
        </p:txBody>
      </p:sp>
      <p:pic>
        <p:nvPicPr>
          <p:cNvPr id="399" name="Google Shape;39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8727" y="0"/>
            <a:ext cx="4953271" cy="344102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9"/>
          <p:cNvSpPr txBox="1"/>
          <p:nvPr/>
        </p:nvSpPr>
        <p:spPr>
          <a:xfrm>
            <a:off x="7495629" y="3441029"/>
            <a:ext cx="469636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photo, Left to Right: Robert Tharp (uncle) Army, Charles Tharp (dad) USAF, and Jim Tharp (uncle) Navy while in Vietnam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0"/>
          <p:cNvSpPr txBox="1"/>
          <p:nvPr>
            <p:ph type="title"/>
          </p:nvPr>
        </p:nvSpPr>
        <p:spPr>
          <a:xfrm>
            <a:off x="-709749" y="158604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Anita McCurdy</a:t>
            </a:r>
            <a:endParaRPr sz="8000"/>
          </a:p>
        </p:txBody>
      </p:sp>
      <p:sp>
        <p:nvSpPr>
          <p:cNvPr id="406" name="Google Shape;406;p60"/>
          <p:cNvSpPr txBox="1"/>
          <p:nvPr>
            <p:ph idx="1" type="body"/>
          </p:nvPr>
        </p:nvSpPr>
        <p:spPr>
          <a:xfrm>
            <a:off x="0" y="2625090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E-5 Staff Sgt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13 years of service (1979-1992)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1 overseas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Space Command, Peterson AFB, Colorado (1983-1987); Strategic Air Command, Comisco, Sicily (1987); Whiteman AFB, Missouri (1981-1983 &amp; 1987-1992)</a:t>
            </a:r>
            <a:endParaRPr/>
          </a:p>
          <a:p>
            <a:pPr indent="-3175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Grandma of CES/CHS students: Malia Roepe; Emma &amp; Rawnie McCurdy; Kollen, Lilli, &amp; Konner Akau; Kai &amp; Mason Ballenger</a:t>
            </a:r>
            <a:endParaRPr sz="2800"/>
          </a:p>
        </p:txBody>
      </p:sp>
      <p:pic>
        <p:nvPicPr>
          <p:cNvPr id="407" name="Google Shape;40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1641" y="101515"/>
            <a:ext cx="3324376" cy="4112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 txBox="1"/>
          <p:nvPr>
            <p:ph type="title"/>
          </p:nvPr>
        </p:nvSpPr>
        <p:spPr>
          <a:xfrm>
            <a:off x="-566057" y="17297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Justin L. Williams</a:t>
            </a:r>
            <a:endParaRPr sz="8000"/>
          </a:p>
        </p:txBody>
      </p:sp>
      <p:sp>
        <p:nvSpPr>
          <p:cNvPr id="413" name="Google Shape;413;p61"/>
          <p:cNvSpPr txBox="1"/>
          <p:nvPr>
            <p:ph idx="1" type="body"/>
          </p:nvPr>
        </p:nvSpPr>
        <p:spPr>
          <a:xfrm>
            <a:off x="0" y="2872740"/>
            <a:ext cx="12192000" cy="3985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Corporal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4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2020 USS Bataan Amphibious; 7 months to Europe, Middle East, and Africa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Military motor transport operator; served as security team leader and logistics planner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Uncle to students Zell, Avery, and Zirah Hinck</a:t>
            </a:r>
            <a:endParaRPr/>
          </a:p>
        </p:txBody>
      </p:sp>
      <p:pic>
        <p:nvPicPr>
          <p:cNvPr id="414" name="Google Shape;41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2286" y="0"/>
            <a:ext cx="2869714" cy="391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0" y="140908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800"/>
              <a:t>August Ed Borgstadt</a:t>
            </a:r>
            <a:endParaRPr sz="7800"/>
          </a:p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0" y="2689412"/>
            <a:ext cx="12192000" cy="4168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Rank: E8 Master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Deployments: Germany 2001, Iraq 2004, Afghanistan 2013.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Military service: Marine Corps 1984-1989, Active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	Duty National Guardsmen 1989-present. Positions held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	are crew chief on A-4M, OH-58, AH-1, UG-1, AH-64,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	UH-60 aircrafts, Platoon Sergeant, Current Operation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	NCOIC for Blackhawk Helicopter Battalion. Awards 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	Bronze Star, Air Medal, 9 Army Commendations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	Medals, 4 Army Achievement Medals, Combat Action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	Badge, and numerous lesser awards.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Grandpa to Lincoln (CES) &amp; Hallie (CHS) Borgstadt </a:t>
            </a:r>
            <a:endParaRPr sz="2000"/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5772" y="0"/>
            <a:ext cx="2796227" cy="332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7176" y="3597368"/>
            <a:ext cx="3854824" cy="3260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2"/>
          <p:cNvSpPr txBox="1"/>
          <p:nvPr>
            <p:ph type="title"/>
          </p:nvPr>
        </p:nvSpPr>
        <p:spPr>
          <a:xfrm>
            <a:off x="-566057" y="17297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Christopher Mays</a:t>
            </a:r>
            <a:endParaRPr sz="8000"/>
          </a:p>
        </p:txBody>
      </p:sp>
      <p:sp>
        <p:nvSpPr>
          <p:cNvPr id="420" name="Google Shape;420;p62"/>
          <p:cNvSpPr txBox="1"/>
          <p:nvPr>
            <p:ph idx="1" type="body"/>
          </p:nvPr>
        </p:nvSpPr>
        <p:spPr>
          <a:xfrm>
            <a:off x="0" y="2872740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3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Kabul,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Stationed at Ft. Bragg in North Carolina; in the 82nd Airborne division &amp; serves on the Instant Response Force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Son of CHS admin assistant Debra Johnson</a:t>
            </a:r>
            <a:endParaRPr/>
          </a:p>
        </p:txBody>
      </p:sp>
      <p:pic>
        <p:nvPicPr>
          <p:cNvPr id="421" name="Google Shape;42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2075" y="91653"/>
            <a:ext cx="2878350" cy="392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3"/>
          <p:cNvSpPr txBox="1"/>
          <p:nvPr>
            <p:ph type="title"/>
          </p:nvPr>
        </p:nvSpPr>
        <p:spPr>
          <a:xfrm>
            <a:off x="-566057" y="17297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Wilbert (EJ) Johnson</a:t>
            </a:r>
            <a:endParaRPr sz="8000"/>
          </a:p>
        </p:txBody>
      </p:sp>
      <p:sp>
        <p:nvSpPr>
          <p:cNvPr id="427" name="Google Shape;427;p63"/>
          <p:cNvSpPr txBox="1"/>
          <p:nvPr>
            <p:ph idx="1" type="body"/>
          </p:nvPr>
        </p:nvSpPr>
        <p:spPr>
          <a:xfrm>
            <a:off x="0" y="2872740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6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Taji, Baghdad, Fallujah, Najahaf in Iraq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Stationed at Ft. Benning and Ft. Hood; Infantry soldier; served 3 tours in Iraq driving Bradley tank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Husband to CHS admin assistant Debra Johnson</a:t>
            </a:r>
            <a:endParaRPr/>
          </a:p>
        </p:txBody>
      </p:sp>
      <p:pic>
        <p:nvPicPr>
          <p:cNvPr id="428" name="Google Shape;42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2652" y="76300"/>
            <a:ext cx="2266225" cy="357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4"/>
          <p:cNvSpPr txBox="1"/>
          <p:nvPr>
            <p:ph type="title"/>
          </p:nvPr>
        </p:nvSpPr>
        <p:spPr>
          <a:xfrm>
            <a:off x="-436257" y="174739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Steve Denton</a:t>
            </a:r>
            <a:endParaRPr sz="8000"/>
          </a:p>
        </p:txBody>
      </p:sp>
      <p:sp>
        <p:nvSpPr>
          <p:cNvPr id="434" name="Google Shape;434;p64"/>
          <p:cNvSpPr txBox="1"/>
          <p:nvPr>
            <p:ph idx="1" type="body"/>
          </p:nvPr>
        </p:nvSpPr>
        <p:spPr>
          <a:xfrm>
            <a:off x="0" y="3213575"/>
            <a:ext cx="121920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2LT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 2019 - present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35th Infantry Division (Lexington),</a:t>
            </a:r>
            <a:endParaRPr/>
          </a:p>
          <a:p>
            <a:pPr indent="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1135th Engineer Company (Richmond)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CHS Physical Education Instructor &amp; head Track &amp; Field Coach</a:t>
            </a:r>
            <a:endParaRPr/>
          </a:p>
        </p:txBody>
      </p:sp>
      <p:pic>
        <p:nvPicPr>
          <p:cNvPr id="435" name="Google Shape;43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2225" y="61050"/>
            <a:ext cx="3053015" cy="398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5"/>
          <p:cNvSpPr txBox="1"/>
          <p:nvPr>
            <p:ph type="title"/>
          </p:nvPr>
        </p:nvSpPr>
        <p:spPr>
          <a:xfrm>
            <a:off x="-457957" y="155681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Juan Rosas-Arritola</a:t>
            </a:r>
            <a:endParaRPr sz="8000"/>
          </a:p>
        </p:txBody>
      </p:sp>
      <p:sp>
        <p:nvSpPr>
          <p:cNvPr id="441" name="Google Shape;441;p65"/>
          <p:cNvSpPr txBox="1"/>
          <p:nvPr>
            <p:ph idx="1" type="body"/>
          </p:nvPr>
        </p:nvSpPr>
        <p:spPr>
          <a:xfrm>
            <a:off x="0" y="269981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Staff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9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Afghanistan, Kuwait, Jordan, &amp; United Arab Emirates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Structural engineer in the US Air Force; stationed in Guam, California, S. Korea and Whiteman AFB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Cousin to CES students Brantley &amp; Brooklyn Shearer</a:t>
            </a:r>
            <a:endParaRPr/>
          </a:p>
        </p:txBody>
      </p:sp>
      <p:pic>
        <p:nvPicPr>
          <p:cNvPr id="442" name="Google Shape;44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2825" y="103275"/>
            <a:ext cx="2389175" cy="364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6"/>
          <p:cNvSpPr txBox="1"/>
          <p:nvPr>
            <p:ph type="title"/>
          </p:nvPr>
        </p:nvSpPr>
        <p:spPr>
          <a:xfrm>
            <a:off x="-1688232" y="17297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Kevin Miller</a:t>
            </a:r>
            <a:endParaRPr sz="8000"/>
          </a:p>
        </p:txBody>
      </p:sp>
      <p:sp>
        <p:nvSpPr>
          <p:cNvPr id="448" name="Google Shape;448;p66"/>
          <p:cNvSpPr txBox="1"/>
          <p:nvPr>
            <p:ph idx="1" type="body"/>
          </p:nvPr>
        </p:nvSpPr>
        <p:spPr>
          <a:xfrm>
            <a:off x="0" y="328346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SFC (Retired)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21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Iraq, Korea, Germany, Bosnia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served in many capacities in many countries - Infantryman, Gunner, Safety Officer; earned many medals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Grandpa of CES student Finn Walkenshaw</a:t>
            </a:r>
            <a:endParaRPr/>
          </a:p>
        </p:txBody>
      </p:sp>
      <p:pic>
        <p:nvPicPr>
          <p:cNvPr id="449" name="Google Shape;44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4573" y="0"/>
            <a:ext cx="2907425" cy="33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8675" y="2031999"/>
            <a:ext cx="3447649" cy="2293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7"/>
          <p:cNvSpPr txBox="1"/>
          <p:nvPr>
            <p:ph type="title"/>
          </p:nvPr>
        </p:nvSpPr>
        <p:spPr>
          <a:xfrm>
            <a:off x="-566057" y="17297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Zane Westfall</a:t>
            </a:r>
            <a:endParaRPr sz="8000"/>
          </a:p>
        </p:txBody>
      </p:sp>
      <p:sp>
        <p:nvSpPr>
          <p:cNvPr id="456" name="Google Shape;456;p67"/>
          <p:cNvSpPr txBox="1"/>
          <p:nvPr>
            <p:ph idx="1" type="body"/>
          </p:nvPr>
        </p:nvSpPr>
        <p:spPr>
          <a:xfrm>
            <a:off x="0" y="3305090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1 Lt.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8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Military Police Officer and commissioned as an Artillery Officer; commanded a platoon on the Paladin &amp; then the HIMARS system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to CES students Kaidyn &amp; Macy Westfall</a:t>
            </a:r>
            <a:endParaRPr/>
          </a:p>
        </p:txBody>
      </p:sp>
      <p:pic>
        <p:nvPicPr>
          <p:cNvPr id="457" name="Google Shape;45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1200" y="-2"/>
            <a:ext cx="3680800" cy="434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8"/>
          <p:cNvSpPr txBox="1"/>
          <p:nvPr>
            <p:ph type="title"/>
          </p:nvPr>
        </p:nvSpPr>
        <p:spPr>
          <a:xfrm>
            <a:off x="633548" y="174715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John DePee</a:t>
            </a:r>
            <a:endParaRPr sz="8000"/>
          </a:p>
        </p:txBody>
      </p:sp>
      <p:sp>
        <p:nvSpPr>
          <p:cNvPr id="463" name="Google Shape;463;p68"/>
          <p:cNvSpPr txBox="1"/>
          <p:nvPr>
            <p:ph idx="1" type="body"/>
          </p:nvPr>
        </p:nvSpPr>
        <p:spPr>
          <a:xfrm>
            <a:off x="195993" y="3329758"/>
            <a:ext cx="11847900" cy="4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 E-5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3 years of service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Vietnam (1970-1971), Japan (1970)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Worked on Army helicopters &amp; aircraft; specialized in prop &amp; tail rotors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of CES student Joseph Morrison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9"/>
          <p:cNvSpPr txBox="1"/>
          <p:nvPr>
            <p:ph type="title"/>
          </p:nvPr>
        </p:nvSpPr>
        <p:spPr>
          <a:xfrm>
            <a:off x="633548" y="174715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John Edward Estes</a:t>
            </a:r>
            <a:endParaRPr sz="8000"/>
          </a:p>
        </p:txBody>
      </p:sp>
      <p:sp>
        <p:nvSpPr>
          <p:cNvPr id="469" name="Google Shape;469;p69"/>
          <p:cNvSpPr txBox="1"/>
          <p:nvPr>
            <p:ph idx="1" type="body"/>
          </p:nvPr>
        </p:nvSpPr>
        <p:spPr>
          <a:xfrm>
            <a:off x="195993" y="3329758"/>
            <a:ext cx="11847900" cy="4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4 years of service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Vietnam, Japan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Stationed in Okinawa, Japan - when the plane stopped to refuel, he was picked to go to Vietnam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of CHS student Avriella Estes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0"/>
          <p:cNvSpPr txBox="1"/>
          <p:nvPr>
            <p:ph type="title"/>
          </p:nvPr>
        </p:nvSpPr>
        <p:spPr>
          <a:xfrm>
            <a:off x="633548" y="174715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Monroe Kirchhoff</a:t>
            </a:r>
            <a:endParaRPr sz="8000"/>
          </a:p>
        </p:txBody>
      </p:sp>
      <p:sp>
        <p:nvSpPr>
          <p:cNvPr id="475" name="Google Shape;475;p70"/>
          <p:cNvSpPr txBox="1"/>
          <p:nvPr>
            <p:ph idx="1" type="body"/>
          </p:nvPr>
        </p:nvSpPr>
        <p:spPr>
          <a:xfrm>
            <a:off x="195993" y="3556908"/>
            <a:ext cx="11847900" cy="4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 Sgt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Germany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Drafted into World War II in Germany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Great-grandfather of CHS students Ben Kirchhoff &amp; Luella Kirchhoff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1"/>
          <p:cNvSpPr txBox="1"/>
          <p:nvPr>
            <p:ph type="title"/>
          </p:nvPr>
        </p:nvSpPr>
        <p:spPr>
          <a:xfrm>
            <a:off x="-803857" y="183781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Steven Anderson</a:t>
            </a:r>
            <a:endParaRPr sz="8000"/>
          </a:p>
        </p:txBody>
      </p:sp>
      <p:sp>
        <p:nvSpPr>
          <p:cNvPr id="481" name="Google Shape;481;p71"/>
          <p:cNvSpPr txBox="1"/>
          <p:nvPr>
            <p:ph idx="1" type="body"/>
          </p:nvPr>
        </p:nvSpPr>
        <p:spPr>
          <a:xfrm>
            <a:off x="0" y="306731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Colonel, USAF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29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Operations Northern Watch, Southern Watch, Iraqi Freedom, Enduring Freedom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Commander of the 688th Cyberspace Wing, TX (final duty before retiring) after many other assignments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Great Uncle to CES student Bennett Werths</a:t>
            </a:r>
            <a:endParaRPr/>
          </a:p>
        </p:txBody>
      </p:sp>
      <p:pic>
        <p:nvPicPr>
          <p:cNvPr id="482" name="Google Shape;48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0953" y="172928"/>
            <a:ext cx="2962950" cy="37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609600" y="180599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James Borgstadt</a:t>
            </a:r>
            <a:endParaRPr sz="8000"/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0" y="3807050"/>
            <a:ext cx="12192000" cy="3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Sergeant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Desert Storm, Germany, Honduras, Kuwait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Kaylee and Maddison Hall (CHS)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2"/>
          <p:cNvSpPr txBox="1"/>
          <p:nvPr>
            <p:ph type="title"/>
          </p:nvPr>
        </p:nvSpPr>
        <p:spPr>
          <a:xfrm>
            <a:off x="-803857" y="183781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Kenton Mueller</a:t>
            </a:r>
            <a:endParaRPr sz="8000"/>
          </a:p>
        </p:txBody>
      </p:sp>
      <p:sp>
        <p:nvSpPr>
          <p:cNvPr id="488" name="Google Shape;488;p72"/>
          <p:cNvSpPr txBox="1"/>
          <p:nvPr>
            <p:ph idx="1" type="body"/>
          </p:nvPr>
        </p:nvSpPr>
        <p:spPr>
          <a:xfrm>
            <a:off x="0" y="306731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Staff Sergeant, USAF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5 years of service, 1972-1977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Germany</a:t>
            </a:r>
            <a:endParaRPr b="1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He joined the Air Force after attending college. He was honorably discharged on May 16, 1977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CHS students Ayla and Ashton Wilt</a:t>
            </a:r>
            <a:endParaRPr/>
          </a:p>
        </p:txBody>
      </p:sp>
      <p:pic>
        <p:nvPicPr>
          <p:cNvPr id="489" name="Google Shape;48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1556" y="265800"/>
            <a:ext cx="3171788" cy="398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3"/>
          <p:cNvSpPr txBox="1"/>
          <p:nvPr>
            <p:ph type="title"/>
          </p:nvPr>
        </p:nvSpPr>
        <p:spPr>
          <a:xfrm>
            <a:off x="609598" y="157420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Jacob Borgstadt</a:t>
            </a:r>
            <a:endParaRPr sz="8000"/>
          </a:p>
        </p:txBody>
      </p:sp>
      <p:sp>
        <p:nvSpPr>
          <p:cNvPr id="495" name="Google Shape;495;p73"/>
          <p:cNvSpPr txBox="1"/>
          <p:nvPr>
            <p:ph idx="1" type="body"/>
          </p:nvPr>
        </p:nvSpPr>
        <p:spPr>
          <a:xfrm>
            <a:off x="172043" y="2579858"/>
            <a:ext cx="11847900" cy="4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 SFC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17 years of service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OEF (2013-2014) Afghanistan; OIR (2018-2019) Iraq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Worked at various bases on Apache &amp; Blackhawk helicopter repairs; currently serving as Platoon Sergeant with Bco 1-135th Assault Helicopter Battalion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to CHS/CES students Hallie &amp; Lincoln Borgstadt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4"/>
          <p:cNvSpPr txBox="1"/>
          <p:nvPr>
            <p:ph type="title"/>
          </p:nvPr>
        </p:nvSpPr>
        <p:spPr>
          <a:xfrm>
            <a:off x="-803857" y="183781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Blake Meineka</a:t>
            </a:r>
            <a:endParaRPr sz="8000"/>
          </a:p>
        </p:txBody>
      </p:sp>
      <p:sp>
        <p:nvSpPr>
          <p:cNvPr id="501" name="Google Shape;501;p74"/>
          <p:cNvSpPr txBox="1"/>
          <p:nvPr>
            <p:ph idx="1" type="body"/>
          </p:nvPr>
        </p:nvSpPr>
        <p:spPr>
          <a:xfrm>
            <a:off x="0" y="306731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Sergeant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9 years of service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2021-22 deployed to Arizona/Mexico border</a:t>
            </a:r>
            <a:endParaRPr b="1"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Training at Fort Leonard Wood &amp; Fort Lee, currently a diesel mechanic with the KS Army Nat’l Guard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Uncle to CES students Brantley &amp; Brooklyn Shearer and Mason Howard</a:t>
            </a:r>
            <a:endParaRPr/>
          </a:p>
        </p:txBody>
      </p:sp>
      <p:pic>
        <p:nvPicPr>
          <p:cNvPr id="502" name="Google Shape;50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7850" y="0"/>
            <a:ext cx="2778550" cy="423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5"/>
          <p:cNvSpPr txBox="1"/>
          <p:nvPr>
            <p:ph type="title"/>
          </p:nvPr>
        </p:nvSpPr>
        <p:spPr>
          <a:xfrm>
            <a:off x="633548" y="174715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William Crowell</a:t>
            </a:r>
            <a:endParaRPr sz="8000"/>
          </a:p>
        </p:txBody>
      </p:sp>
      <p:sp>
        <p:nvSpPr>
          <p:cNvPr id="508" name="Google Shape;508;p75"/>
          <p:cNvSpPr txBox="1"/>
          <p:nvPr>
            <p:ph idx="1" type="body"/>
          </p:nvPr>
        </p:nvSpPr>
        <p:spPr>
          <a:xfrm>
            <a:off x="195993" y="3556908"/>
            <a:ext cx="11847900" cy="4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 Sgt</a:t>
            </a:r>
            <a:endParaRPr/>
          </a:p>
          <a:p>
            <a:pPr indent="-400050" lvl="0" marL="4000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Years of service:  10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 2 years deployed during Operation Iraqi Freedom and 1 year deployed during Operation New Dawn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to CHS student Alyssa Cook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6"/>
          <p:cNvSpPr txBox="1"/>
          <p:nvPr>
            <p:ph type="title"/>
          </p:nvPr>
        </p:nvSpPr>
        <p:spPr>
          <a:xfrm>
            <a:off x="-803857" y="183781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Richard Fricke</a:t>
            </a:r>
            <a:endParaRPr sz="8000"/>
          </a:p>
        </p:txBody>
      </p:sp>
      <p:sp>
        <p:nvSpPr>
          <p:cNvPr id="514" name="Google Shape;514;p76"/>
          <p:cNvSpPr txBox="1"/>
          <p:nvPr>
            <p:ph idx="1" type="body"/>
          </p:nvPr>
        </p:nvSpPr>
        <p:spPr>
          <a:xfrm>
            <a:off x="0" y="306731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SP4 E-4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 1969-1975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Vietnam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Served in Vietnam, then returned to Fort Riley, KS. Served with B Co. Bn 10th 1st Infantry Div; recipient of many medals (Nat’l Defense Service Medal, Air Medal, etc.)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Grandpa to CES teacher Hannah Bargfrede</a:t>
            </a:r>
            <a:endParaRPr/>
          </a:p>
        </p:txBody>
      </p:sp>
      <p:pic>
        <p:nvPicPr>
          <p:cNvPr id="515" name="Google Shape;51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400" y="81175"/>
            <a:ext cx="3136400" cy="454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7"/>
          <p:cNvSpPr txBox="1"/>
          <p:nvPr>
            <p:ph type="title"/>
          </p:nvPr>
        </p:nvSpPr>
        <p:spPr>
          <a:xfrm>
            <a:off x="-803857" y="183781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Tom Legate</a:t>
            </a:r>
            <a:endParaRPr sz="8000"/>
          </a:p>
        </p:txBody>
      </p:sp>
      <p:sp>
        <p:nvSpPr>
          <p:cNvPr id="521" name="Google Shape;521;p77"/>
          <p:cNvSpPr txBox="1"/>
          <p:nvPr>
            <p:ph idx="1" type="body"/>
          </p:nvPr>
        </p:nvSpPr>
        <p:spPr>
          <a:xfrm>
            <a:off x="0" y="319101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Technical Sergeant E-6, US Air Force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 1991-1997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Aviano, Italy to assist with Operation Deny Flight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A-10 Aircraft Mechanic and Crew Chief, stationed at Richards-Gebaur and later Whiteman AFB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Husband to CHS teacher Amy Legate</a:t>
            </a:r>
            <a:endParaRPr/>
          </a:p>
        </p:txBody>
      </p:sp>
      <p:pic>
        <p:nvPicPr>
          <p:cNvPr id="522" name="Google Shape;52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8825" y="307800"/>
            <a:ext cx="3554425" cy="35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8"/>
          <p:cNvSpPr txBox="1"/>
          <p:nvPr>
            <p:ph type="title"/>
          </p:nvPr>
        </p:nvSpPr>
        <p:spPr>
          <a:xfrm>
            <a:off x="609598" y="195750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       </a:t>
            </a:r>
            <a:r>
              <a:rPr lang="en-US" sz="8000"/>
              <a:t>Jordan Tyler</a:t>
            </a:r>
            <a:endParaRPr sz="8000"/>
          </a:p>
        </p:txBody>
      </p:sp>
      <p:sp>
        <p:nvSpPr>
          <p:cNvPr id="528" name="Google Shape;528;p78"/>
          <p:cNvSpPr txBox="1"/>
          <p:nvPr>
            <p:ph idx="1" type="body"/>
          </p:nvPr>
        </p:nvSpPr>
        <p:spPr>
          <a:xfrm>
            <a:off x="59700" y="3517525"/>
            <a:ext cx="11847900" cy="31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Rank:  E-4 Specialist, US Army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6 years of service 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served as combat engineer with the 1135th Engineer Co.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Current CHS business teacher and head varsity football coach; father to CES student Trae Tyler, husband to CES staff Kayla Tyler, and son to CHS staff Cody Tyler</a:t>
            </a:r>
            <a:endParaRPr/>
          </a:p>
        </p:txBody>
      </p:sp>
      <p:pic>
        <p:nvPicPr>
          <p:cNvPr id="529" name="Google Shape;52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5225" y="94900"/>
            <a:ext cx="2808250" cy="41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9"/>
          <p:cNvSpPr txBox="1"/>
          <p:nvPr>
            <p:ph type="title"/>
          </p:nvPr>
        </p:nvSpPr>
        <p:spPr>
          <a:xfrm>
            <a:off x="-644857" y="18201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Julio F. Colón “Chico”</a:t>
            </a:r>
            <a:endParaRPr sz="8000"/>
          </a:p>
        </p:txBody>
      </p:sp>
      <p:sp>
        <p:nvSpPr>
          <p:cNvPr id="535" name="Google Shape;535;p79"/>
          <p:cNvSpPr txBox="1"/>
          <p:nvPr>
            <p:ph idx="1" type="body"/>
          </p:nvPr>
        </p:nvSpPr>
        <p:spPr>
          <a:xfrm>
            <a:off x="0" y="3173340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Master Sergeant, US Air Force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 1957-1977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Greenland, Panama Canal Zone, Thailand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He served stateside in Waco, TX; </a:t>
            </a:r>
            <a:r>
              <a:rPr lang="en-US"/>
              <a:t>Alamogordo</a:t>
            </a:r>
            <a:r>
              <a:rPr lang="en-US"/>
              <a:t>, NM; Selma, AL; and Belton, MO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Great-Grandpa to CES students Seattle &amp; Shepherd Davis</a:t>
            </a:r>
            <a:endParaRPr/>
          </a:p>
        </p:txBody>
      </p:sp>
      <p:pic>
        <p:nvPicPr>
          <p:cNvPr id="536" name="Google Shape;53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9050" y="0"/>
            <a:ext cx="2683274" cy="398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0"/>
          <p:cNvSpPr txBox="1"/>
          <p:nvPr>
            <p:ph type="title"/>
          </p:nvPr>
        </p:nvSpPr>
        <p:spPr>
          <a:xfrm>
            <a:off x="-627275" y="1992825"/>
            <a:ext cx="10204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Gene McCaulley</a:t>
            </a:r>
            <a:endParaRPr sz="8000"/>
          </a:p>
        </p:txBody>
      </p:sp>
      <p:sp>
        <p:nvSpPr>
          <p:cNvPr id="542" name="Google Shape;542;p80"/>
          <p:cNvSpPr txBox="1"/>
          <p:nvPr>
            <p:ph idx="1" type="body"/>
          </p:nvPr>
        </p:nvSpPr>
        <p:spPr>
          <a:xfrm>
            <a:off x="47725" y="3709024"/>
            <a:ext cx="11847900" cy="28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Rank:  E-5 Sergeant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5 years of service 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CES students Wesley &amp; Cora Gieselman, and CHS student Maya Boyle</a:t>
            </a:r>
            <a:endParaRPr/>
          </a:p>
        </p:txBody>
      </p:sp>
      <p:pic>
        <p:nvPicPr>
          <p:cNvPr id="543" name="Google Shape;54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0450" y="152400"/>
            <a:ext cx="3489150" cy="421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1"/>
          <p:cNvSpPr txBox="1"/>
          <p:nvPr>
            <p:ph type="title"/>
          </p:nvPr>
        </p:nvSpPr>
        <p:spPr>
          <a:xfrm>
            <a:off x="-671450" y="1766975"/>
            <a:ext cx="109728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800"/>
              <a:t>Shawn Blemings, Jr.</a:t>
            </a:r>
            <a:endParaRPr sz="7800"/>
          </a:p>
        </p:txBody>
      </p:sp>
      <p:sp>
        <p:nvSpPr>
          <p:cNvPr id="549" name="Google Shape;549;p81"/>
          <p:cNvSpPr txBox="1"/>
          <p:nvPr>
            <p:ph idx="1" type="body"/>
          </p:nvPr>
        </p:nvSpPr>
        <p:spPr>
          <a:xfrm>
            <a:off x="195993" y="3327208"/>
            <a:ext cx="11847900" cy="4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 E-5</a:t>
            </a:r>
            <a:endParaRPr/>
          </a:p>
          <a:p>
            <a:pPr indent="-400050" lvl="0" marL="40005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Years of service:  6 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Military Service:  Civil Engineer electrician in the Air Force, stationed at Whiteman Air Force Base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to CHS student Kaydin Blemings</a:t>
            </a:r>
            <a:endParaRPr/>
          </a:p>
        </p:txBody>
      </p:sp>
      <p:pic>
        <p:nvPicPr>
          <p:cNvPr id="550" name="Google Shape;5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8900" y="0"/>
            <a:ext cx="2819124" cy="375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-653143" y="1437682"/>
            <a:ext cx="12192000" cy="153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Robert Boye</a:t>
            </a:r>
            <a:br>
              <a:rPr lang="en-US" sz="8000"/>
            </a:br>
            <a:r>
              <a:rPr lang="en-US"/>
              <a:t> Air Force – MSgt (retired)</a:t>
            </a:r>
            <a:endParaRPr/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0" y="3136900"/>
            <a:ext cx="12192000" cy="37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Years of service: 26 Deployments – Al-Jaber Air Base, Kuwait – 1998; Incirlik Air Base, Turkey – 2000; Bagram AFB, Afghanistan – 2002; Suda Bay Crete: 2003; Bagram AFB, Afghanistan – 2006; Kandahar Afghanistan – 2011 &amp; 2012 and numerous others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Military service: Joined Air Force in 1988, became a crew chief on the A-10 Warthog. Traveled the world for different operations to help fight terror groups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Father of CHS student Brooke Boye</a:t>
            </a:r>
            <a:endParaRPr sz="2800"/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9735" y="6601946"/>
            <a:ext cx="3267739" cy="25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3968" y="0"/>
            <a:ext cx="2748032" cy="313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2"/>
          <p:cNvSpPr txBox="1"/>
          <p:nvPr>
            <p:ph type="title"/>
          </p:nvPr>
        </p:nvSpPr>
        <p:spPr>
          <a:xfrm>
            <a:off x="609598" y="195750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John Need</a:t>
            </a:r>
            <a:endParaRPr sz="8000"/>
          </a:p>
        </p:txBody>
      </p:sp>
      <p:sp>
        <p:nvSpPr>
          <p:cNvPr id="556" name="Google Shape;556;p82"/>
          <p:cNvSpPr txBox="1"/>
          <p:nvPr>
            <p:ph idx="1" type="body"/>
          </p:nvPr>
        </p:nvSpPr>
        <p:spPr>
          <a:xfrm>
            <a:off x="47725" y="3709024"/>
            <a:ext cx="11847900" cy="28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US Navy, Petty Officer 3rd Class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Served in Vietnam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Deployed 1967-1970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Father to ELL teacher Sarah McDaniel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3"/>
          <p:cNvSpPr txBox="1"/>
          <p:nvPr>
            <p:ph type="title"/>
          </p:nvPr>
        </p:nvSpPr>
        <p:spPr>
          <a:xfrm>
            <a:off x="-556482" y="167879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Doug Wahn</a:t>
            </a:r>
            <a:endParaRPr sz="8000"/>
          </a:p>
        </p:txBody>
      </p:sp>
      <p:sp>
        <p:nvSpPr>
          <p:cNvPr id="562" name="Google Shape;562;p83"/>
          <p:cNvSpPr txBox="1"/>
          <p:nvPr>
            <p:ph idx="1" type="body"/>
          </p:nvPr>
        </p:nvSpPr>
        <p:spPr>
          <a:xfrm>
            <a:off x="0" y="2945465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E-4 Corporal, US Marine Corps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 1969-1975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Vietnam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Radio man with 1st Battalion, 5th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Marines and 2nd Battalion, 1st Marines. Later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assigned to sniper platoon and 81 mortar platoon.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Grandpa to CES student Arianna Wahn</a:t>
            </a:r>
            <a:endParaRPr/>
          </a:p>
        </p:txBody>
      </p:sp>
      <p:pic>
        <p:nvPicPr>
          <p:cNvPr id="563" name="Google Shape;56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3000" y="0"/>
            <a:ext cx="1718250" cy="64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4"/>
          <p:cNvSpPr txBox="1"/>
          <p:nvPr>
            <p:ph type="title"/>
          </p:nvPr>
        </p:nvSpPr>
        <p:spPr>
          <a:xfrm>
            <a:off x="-1528307" y="167879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Harland Mieser</a:t>
            </a:r>
            <a:endParaRPr sz="8000"/>
          </a:p>
        </p:txBody>
      </p:sp>
      <p:sp>
        <p:nvSpPr>
          <p:cNvPr id="569" name="Google Shape;569;p84"/>
          <p:cNvSpPr txBox="1"/>
          <p:nvPr>
            <p:ph idx="1" type="body"/>
          </p:nvPr>
        </p:nvSpPr>
        <p:spPr>
          <a:xfrm>
            <a:off x="0" y="3546240"/>
            <a:ext cx="121920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Rank: E-4 Corporal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 6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Army Reserve summer camps at Camp McCoy, WI and Camp Perry, OH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Grandpa to CES student Arianna Wahn</a:t>
            </a:r>
            <a:endParaRPr/>
          </a:p>
        </p:txBody>
      </p:sp>
      <p:pic>
        <p:nvPicPr>
          <p:cNvPr id="570" name="Google Shape;57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9800" y="141350"/>
            <a:ext cx="4470400" cy="44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85"/>
          <p:cNvSpPr txBox="1"/>
          <p:nvPr>
            <p:ph type="title"/>
          </p:nvPr>
        </p:nvSpPr>
        <p:spPr>
          <a:xfrm>
            <a:off x="609598" y="195750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Donald J. Myers</a:t>
            </a:r>
            <a:endParaRPr sz="8000"/>
          </a:p>
        </p:txBody>
      </p:sp>
      <p:sp>
        <p:nvSpPr>
          <p:cNvPr id="576" name="Google Shape;576;p85"/>
          <p:cNvSpPr txBox="1"/>
          <p:nvPr>
            <p:ph idx="1" type="body"/>
          </p:nvPr>
        </p:nvSpPr>
        <p:spPr>
          <a:xfrm>
            <a:off x="0" y="3832724"/>
            <a:ext cx="11847900" cy="28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Rank:  E5, Army National Guard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13.5 years of service 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Grandfather to CES student Kayelee Reynolds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6"/>
          <p:cNvSpPr txBox="1"/>
          <p:nvPr>
            <p:ph type="title"/>
          </p:nvPr>
        </p:nvSpPr>
        <p:spPr>
          <a:xfrm>
            <a:off x="-627275" y="1992825"/>
            <a:ext cx="10204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Friend L. Reel</a:t>
            </a:r>
            <a:endParaRPr sz="8000"/>
          </a:p>
        </p:txBody>
      </p:sp>
      <p:sp>
        <p:nvSpPr>
          <p:cNvPr id="582" name="Google Shape;582;p86"/>
          <p:cNvSpPr txBox="1"/>
          <p:nvPr>
            <p:ph idx="1" type="body"/>
          </p:nvPr>
        </p:nvSpPr>
        <p:spPr>
          <a:xfrm>
            <a:off x="61000" y="3602899"/>
            <a:ext cx="11847900" cy="28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Rank:  E-5 Sergeant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served in World War II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22 years in US Navy 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Chelle Sisk, CES teacher</a:t>
            </a:r>
            <a:endParaRPr/>
          </a:p>
        </p:txBody>
      </p:sp>
      <p:pic>
        <p:nvPicPr>
          <p:cNvPr id="583" name="Google Shape;58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1200" y="152400"/>
            <a:ext cx="3628400" cy="46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7"/>
          <p:cNvSpPr txBox="1"/>
          <p:nvPr>
            <p:ph type="title"/>
          </p:nvPr>
        </p:nvSpPr>
        <p:spPr>
          <a:xfrm>
            <a:off x="-627275" y="1992825"/>
            <a:ext cx="10204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Alan Daly</a:t>
            </a:r>
            <a:endParaRPr sz="8000"/>
          </a:p>
        </p:txBody>
      </p:sp>
      <p:sp>
        <p:nvSpPr>
          <p:cNvPr id="589" name="Google Shape;589;p87"/>
          <p:cNvSpPr txBox="1"/>
          <p:nvPr>
            <p:ph idx="1" type="body"/>
          </p:nvPr>
        </p:nvSpPr>
        <p:spPr>
          <a:xfrm>
            <a:off x="61000" y="3510049"/>
            <a:ext cx="11847900" cy="28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Rank:  Technical Sergeant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served for 13 years in US Air Force</a:t>
            </a:r>
            <a:endParaRPr sz="3300"/>
          </a:p>
          <a:p>
            <a:pPr indent="-349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en-US" sz="3300"/>
              <a:t>Jobs included: Security Forces, Combat Arms, and Military Training Leader 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Brother-in-law to Laura Oliveros, CHS staff </a:t>
            </a:r>
            <a:endParaRPr b="1"/>
          </a:p>
        </p:txBody>
      </p:sp>
      <p:pic>
        <p:nvPicPr>
          <p:cNvPr id="590" name="Google Shape;59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1825" y="152400"/>
            <a:ext cx="3747775" cy="428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710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609600" y="19002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Ben Bronkema</a:t>
            </a:r>
            <a:br>
              <a:rPr lang="en-US" sz="8000"/>
            </a:br>
            <a:r>
              <a:rPr lang="en-US"/>
              <a:t>Army - Major</a:t>
            </a:r>
            <a:endParaRPr/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0" y="3733800"/>
            <a:ext cx="121920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17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4 deployments to Afghanistan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Related to CHS students Micah and Gaige Neal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609600" y="18875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0"/>
              <a:t>Shane Bryant</a:t>
            </a:r>
            <a:br>
              <a:rPr lang="en-US" sz="8000"/>
            </a:br>
            <a:r>
              <a:rPr lang="en-US"/>
              <a:t> Marine Corps, Cpl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0" y="3810000"/>
            <a:ext cx="115824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Years of service: 4 years, 9 months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Deployments: Japan, China, South Korea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Military service: 0341 Infantry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Uncle of Nichole and Cheyenne Estes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